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8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8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7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8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8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8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0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0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5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7643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263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2298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22988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2298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CAA"/>
          </a:solidFill>
          <a:latin typeface="Acumin Pro ExtraCondensed" panose="020B0808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83296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cumin Pro ExtraCondensed" panose="020B0808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8329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cumin Pro ExtraCondensed" panose="020B0808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8329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cumin Pro ExtraCondensed" panose="020B0808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8329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cumin Pro ExtraCondensed" panose="020B0808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8329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cumin Pro ExtraCondensed" panose="020B0808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856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87F7-D2F8-1A1C-5F12-E17CD98CD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91F4D-CA59-3B18-BB8B-04575CC0B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3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Acumin Pro ExtraCondensed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rotemskif@gmail.com</dc:creator>
  <cp:lastModifiedBy>rotem skif</cp:lastModifiedBy>
  <cp:revision>3</cp:revision>
  <dcterms:created xsi:type="dcterms:W3CDTF">2023-08-24T09:18:40Z</dcterms:created>
  <dcterms:modified xsi:type="dcterms:W3CDTF">2023-10-04T14:40:33Z</dcterms:modified>
</cp:coreProperties>
</file>