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4A594-E12E-6D7F-350F-C2DA8358C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E91E92-51B1-8FD9-E901-2511A3724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64D2B-8EAC-ED56-9A8C-DD670FFAF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E13EA-313B-1F79-44CA-3607AD2CD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1941C-6888-F307-A57C-1B8D804A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4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43E8-8F4A-5B2D-B0BD-6FC063C30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45E577-A9BE-8670-EDE0-6B80E216D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96E47-B494-6581-F4E6-8CFE9469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B24AE-4EE7-4B7F-F9A6-23728C922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012FE-708A-C569-1717-D6DF53FBE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2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8F9737-15E8-6496-017D-C5DE2C211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3A2BF-BB14-0628-B7B8-BAC43427A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AEE3B-BE8F-2210-E4B6-24895A06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FD269-D8D7-7D3D-F944-402127D7E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7E1AA-0696-BFD1-FFD7-5B2FEA7F5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7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D82CA-5336-8645-734F-E2AB0D81D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8AFF6-0F41-42D6-2F49-547E5D9F4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A7E9E-F72D-34B1-F4CF-50C17CDEA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D0F71-D5CA-A3D3-D954-AEB84BE7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30455-7F6D-7FDF-F5A3-6BD5B7F14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2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51923-7F08-9E9E-789F-E21F7696D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A97CC-86EA-5F98-990F-8CDA603EB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AD127-F907-7B62-17BE-5412D4222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93FBA-B403-F0E5-ECCB-84799435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A28ED-EC48-2EA1-E2F7-DD439EF1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9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BBAB-17C2-7F45-F967-CF8AAAB7A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357F1-49B7-A264-D77A-0AC6D8CA6B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BBD48-6050-3DE9-7E25-2BAAF928F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56743-1A44-F9B4-DB0A-9E393258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5F461-624C-E9A7-5FC4-265A5D1E0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9C9AB-C310-22A5-BF1A-38D39ADC9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6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6DAEF-C710-1B40-3C17-61187723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DF468-BF12-3B6D-35F2-39665F762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55407-44A3-B926-37B1-B05BBBB75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2FB651-018B-7EDE-4ECB-226D6EBAC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071B4-7363-E027-6493-088121D503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20607E-194C-D1F9-4D6A-5EAA4A24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7FD97-7283-1AB8-8813-8A86F7C9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1A97F4-3CAB-C414-BE69-78FA6CD2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9A111-3382-70D0-7C24-190BD8B6D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F73840-77D7-630C-5FDB-3E1DF8390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509E9E-13B0-024F-9476-F7E88289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CD6781-F2F2-433C-9939-A92995DC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8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F6B37A-05BF-083B-8E4E-2B3B4D4FD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C9D0A5-7804-9560-AE33-1FEC1AE6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5B837-E3E5-9CDD-E354-71CB19A7C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3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2DC66-E2EE-EA0F-5FB9-DC67BF4B9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4928B-3DF3-88A6-9856-8C1D44F78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FA87A-A637-04CA-5CB5-06D2ABB2F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A77BF-7DF6-EF91-1351-4AD50D3A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656DB-FEE2-0B46-D5F8-37F4EEC2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C6C19-F092-37B8-014D-1A205222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6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0A366-C676-1BB0-921C-725B16E97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2C5BF7-54A6-5783-F589-4750362A0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F4C57A-4758-9A84-76DC-09FA262A3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1487C-FB97-C4C8-9CE6-1B81214BF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FC16F-808D-B76A-3A13-D1A29AA10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A6738-746D-2D76-8B77-76D77779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0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9EC503-F264-F51B-A408-8E7848CF6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880" y="365125"/>
            <a:ext cx="96621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A1C30-AB0F-27E2-AE2E-5FFE1521E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6880" y="1825625"/>
            <a:ext cx="1091692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8F6B6-3A90-5E0D-1B8B-3AB0E6A2F5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68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0178-B1D0-49F6-8071-80A76D5507DF}" type="datetimeFigureOut">
              <a:rPr lang="en-US" smtClean="0"/>
              <a:t>04-Oct-23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2A449-864E-BD25-24F6-18B55D1A3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3794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3FA58-9A86-3B1E-E5CA-25ED36F950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336D6-3E01-461A-AC80-23E33A91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0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8CAA"/>
          </a:solidFill>
          <a:latin typeface="Acumin Pro ExtraCondensed" panose="020B0808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83296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cumin Pro ExtraCondensed" panose="020B0808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8329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cumin Pro ExtraCondensed" panose="020B0808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8329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cumin Pro ExtraCondensed" panose="020B0808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8329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cumin Pro ExtraCondensed" panose="020B0808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8329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cumin Pro ExtraCondensed" panose="020B0808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856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87F7-D2F8-1A1C-5F12-E17CD98CD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91F4D-CA59-3B18-BB8B-04575CC0B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3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Acumin Pro ExtraCondensed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rotemskif@gmail.com</dc:creator>
  <cp:lastModifiedBy>rotem skif</cp:lastModifiedBy>
  <cp:revision>2</cp:revision>
  <dcterms:created xsi:type="dcterms:W3CDTF">2023-08-24T09:18:40Z</dcterms:created>
  <dcterms:modified xsi:type="dcterms:W3CDTF">2023-10-04T14:40:47Z</dcterms:modified>
</cp:coreProperties>
</file>